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Luckhurst Staff 8914024" userId="f55d500b-0097-42f3-886e-c6732919d2fd" providerId="ADAL" clId="{840B08C8-2917-4DA6-A938-D862F9835DBD}"/>
    <pc:docChg chg="modSld">
      <pc:chgData name="J Luckhurst Staff 8914024" userId="f55d500b-0097-42f3-886e-c6732919d2fd" providerId="ADAL" clId="{840B08C8-2917-4DA6-A938-D862F9835DBD}" dt="2024-07-15T09:21:14.891" v="0" actId="34135"/>
      <pc:docMkLst>
        <pc:docMk/>
      </pc:docMkLst>
      <pc:sldChg chg="modSp mod">
        <pc:chgData name="J Luckhurst Staff 8914024" userId="f55d500b-0097-42f3-886e-c6732919d2fd" providerId="ADAL" clId="{840B08C8-2917-4DA6-A938-D862F9835DBD}" dt="2024-07-15T09:21:14.891" v="0" actId="34135"/>
        <pc:sldMkLst>
          <pc:docMk/>
          <pc:sldMk cId="2534294785" sldId="256"/>
        </pc:sldMkLst>
        <pc:picChg chg="mod">
          <ac:chgData name="J Luckhurst Staff 8914024" userId="f55d500b-0097-42f3-886e-c6732919d2fd" providerId="ADAL" clId="{840B08C8-2917-4DA6-A938-D862F9835DBD}" dt="2024-07-15T09:21:14.891" v="0" actId="34135"/>
          <ac:picMkLst>
            <pc:docMk/>
            <pc:sldMk cId="2534294785" sldId="256"/>
            <ac:picMk id="1026" creationId="{40115F86-5291-EFDE-30BA-F586C92C057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3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25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80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5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0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98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6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4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6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3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561C6-82EE-47AD-BE07-E0921FE252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F2F4B-F2BA-4454-963B-D277447F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69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D09F87D-CA4D-9CDB-F4A6-A2EA2E54C7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5ACAE4-681F-6F6B-15AB-C73C74A27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47" y="3642597"/>
            <a:ext cx="8913706" cy="445685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A800578-9496-E627-EC1F-440535F4F01F}"/>
              </a:ext>
            </a:extLst>
          </p:cNvPr>
          <p:cNvSpPr txBox="1">
            <a:spLocks/>
          </p:cNvSpPr>
          <p:nvPr/>
        </p:nvSpPr>
        <p:spPr>
          <a:xfrm>
            <a:off x="887730" y="9983894"/>
            <a:ext cx="8161020" cy="14918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Auditions September 2024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115F86-5291-EFDE-30BA-F586C92C057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0032"/>
            <a:ext cx="9601200" cy="1135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9E1F794-B351-8686-ACE4-9E1FE480FBE1}"/>
              </a:ext>
            </a:extLst>
          </p:cNvPr>
          <p:cNvSpPr/>
          <p:nvPr/>
        </p:nvSpPr>
        <p:spPr>
          <a:xfrm>
            <a:off x="87630" y="928805"/>
            <a:ext cx="1706880" cy="21191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1EE11A-343D-0667-9609-5FADE3AC1A25}"/>
              </a:ext>
            </a:extLst>
          </p:cNvPr>
          <p:cNvSpPr/>
          <p:nvPr/>
        </p:nvSpPr>
        <p:spPr>
          <a:xfrm>
            <a:off x="182880" y="9006839"/>
            <a:ext cx="3219450" cy="26783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AB8ECE-5FFD-23B1-E112-8D0B6BE8BFD3}"/>
              </a:ext>
            </a:extLst>
          </p:cNvPr>
          <p:cNvSpPr/>
          <p:nvPr/>
        </p:nvSpPr>
        <p:spPr>
          <a:xfrm>
            <a:off x="887730" y="9841593"/>
            <a:ext cx="2514600" cy="1371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2BCCCD-B4A3-16F0-D8CC-194234DF46B7}"/>
              </a:ext>
            </a:extLst>
          </p:cNvPr>
          <p:cNvSpPr/>
          <p:nvPr/>
        </p:nvSpPr>
        <p:spPr>
          <a:xfrm>
            <a:off x="454365" y="9468735"/>
            <a:ext cx="3219450" cy="8097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2A79478-52A8-1C97-7237-5728714FEF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02"/>
          <a:stretch/>
        </p:blipFill>
        <p:spPr>
          <a:xfrm>
            <a:off x="0" y="0"/>
            <a:ext cx="9601200" cy="81905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5E56C15-1FF2-4622-1CE6-D78394D7336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192"/>
          <a:stretch/>
        </p:blipFill>
        <p:spPr>
          <a:xfrm>
            <a:off x="0" y="11645053"/>
            <a:ext cx="9601200" cy="115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9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5be579-4f96-4d49-84cc-d2412a1854a6"/>
    <lcf76f155ced4ddcb4097134ff3c332f xmlns="7a35b7bc-cf56-4109-a8c8-d6f6c738cc3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4E926F018DD440B082DD0815909210" ma:contentTypeVersion="18" ma:contentTypeDescription="Create a new document." ma:contentTypeScope="" ma:versionID="60758dd0c90971ecf98bfb20831d0835">
  <xsd:schema xmlns:xsd="http://www.w3.org/2001/XMLSchema" xmlns:xs="http://www.w3.org/2001/XMLSchema" xmlns:p="http://schemas.microsoft.com/office/2006/metadata/properties" xmlns:ns2="7a35b7bc-cf56-4109-a8c8-d6f6c738cc34" xmlns:ns3="2c5be579-4f96-4d49-84cc-d2412a1854a6" targetNamespace="http://schemas.microsoft.com/office/2006/metadata/properties" ma:root="true" ma:fieldsID="815c24e4a7c15440cbc5c882589a857e" ns2:_="" ns3:_="">
    <xsd:import namespace="7a35b7bc-cf56-4109-a8c8-d6f6c738cc34"/>
    <xsd:import namespace="2c5be579-4f96-4d49-84cc-d2412a185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5b7bc-cf56-4109-a8c8-d6f6c738cc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be579-4f96-4d49-84cc-d2412a185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3d7577a-0614-4e7c-9a2f-bd50ce3aa98f}" ma:internalName="TaxCatchAll" ma:showField="CatchAllData" ma:web="2c5be579-4f96-4d49-84cc-d2412a185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D9CE90-F3FF-4979-8CAC-464E449B703E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2c5be579-4f96-4d49-84cc-d2412a1854a6"/>
    <ds:schemaRef ds:uri="7a35b7bc-cf56-4109-a8c8-d6f6c738cc34"/>
  </ds:schemaRefs>
</ds:datastoreItem>
</file>

<file path=customXml/itemProps2.xml><?xml version="1.0" encoding="utf-8"?>
<ds:datastoreItem xmlns:ds="http://schemas.openxmlformats.org/officeDocument/2006/customXml" ds:itemID="{49C90908-7103-4C17-B2E0-26B76A4CBE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37A40E-EC23-4815-9D9E-94A187FAC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35b7bc-cf56-4109-a8c8-d6f6c738cc34"/>
    <ds:schemaRef ds:uri="2c5be579-4f96-4d49-84cc-d2412a185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3</Words>
  <Application>Microsoft Office PowerPoint</Application>
  <PresentationFormat>A3 Paper (297x420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Case Staff 8914024</dc:creator>
  <cp:lastModifiedBy>J Luckhurst Staff 8914024</cp:lastModifiedBy>
  <cp:revision>1</cp:revision>
  <dcterms:created xsi:type="dcterms:W3CDTF">2024-07-05T15:28:49Z</dcterms:created>
  <dcterms:modified xsi:type="dcterms:W3CDTF">2024-07-15T09:21:25Z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0x0101004D4E926F018DD440B082DD0815909210</vt:lpwstr>
  </property>
</Properties>
</file>