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54451-2ABE-4032-A408-A159DE80D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7F28B5-C323-4F04-B899-1929351B5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87793-0E50-4D0D-90E7-2667BD73C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CE7C-AA16-4A23-9747-50605E038A52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C6DFE-0D72-4BD0-94E3-5F58E0ED6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5D494-7A7F-46B3-9F89-6C60027E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D666-0D58-4E4F-9170-B2F0B90DA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85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FDAED-C810-4ECF-8DFE-E7D41DBFC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1F46B-2635-461F-AB45-0501508A0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E0C15-51A2-4007-A77B-29600E653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CE7C-AA16-4A23-9747-50605E038A52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DF4F5-5CF8-46DE-909B-4F87A7409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CF423-AB7E-4938-ABF9-6F922ADE2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D666-0D58-4E4F-9170-B2F0B90DA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525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2D9F4C-8D8D-4826-A485-FFEE48B544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A0ECB-E692-4909-B30D-36D306864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85EF7-DE53-4E75-98D1-8BAEECB32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CE7C-AA16-4A23-9747-50605E038A52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EF330-0B26-471E-99EC-BB6341FAA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3A3F1-6AB5-4228-948F-BA1EA364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D666-0D58-4E4F-9170-B2F0B90DA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61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99937-3BBC-4766-8114-974995C1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8A00A-C9C9-4938-9BFE-7B705287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8330F-60BE-48AF-8DAF-710374DC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CE7C-AA16-4A23-9747-50605E038A52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6DCF3-5A4C-43F9-A009-79BBA9428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EC728-A4C7-42A2-BC9A-31B912D73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D666-0D58-4E4F-9170-B2F0B90DA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97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60670-2053-447B-832E-281FE6F7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5DFDE-69E4-4F7E-8A03-1E7E4B09E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47ED5-2D09-457A-B5AD-DB069D55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CE7C-AA16-4A23-9747-50605E038A52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3C526-CAFC-4FFD-9D06-3941AB7C2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9AD2B-A5C9-4B8F-8864-D3A2CD5A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D666-0D58-4E4F-9170-B2F0B90DA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26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89032-3E84-4720-841F-436985813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E527E-176E-46A8-95B3-11870CCEA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08CD5-DC4A-4E00-93C5-BDE128468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2AE12-1096-46CF-964D-D578B9096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CE7C-AA16-4A23-9747-50605E038A52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FFAC2-9160-4948-A28A-0A6D606E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B1095-95BF-4462-BD03-AA61A9CE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D666-0D58-4E4F-9170-B2F0B90DA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5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D4797-55C1-41FB-8905-5EC803113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44657-8E7E-49C8-AF92-F02E1BA1A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A5B6E-E696-46D8-8D50-C203658AE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FC1EDF-3C33-4119-8E2D-45AED0443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E3397C-2970-4B6E-A041-E15538018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D8813-08D5-4DC9-B983-A03CC339C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CE7C-AA16-4A23-9747-50605E038A52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72908B-0FA2-4CC1-B6A5-26F4D4A6F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2D3C9E-036C-4125-9FFF-EC2DD48FF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D666-0D58-4E4F-9170-B2F0B90DA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20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EE6BD-2CE6-4C26-BD67-33CED101B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878A33-BE1B-4B96-9A61-786CFFFE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CE7C-AA16-4A23-9747-50605E038A52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E42EFC-4037-4508-A2F6-83D5A27D5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8B3EFD-B48A-4032-B6B0-96F5BEC08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D666-0D58-4E4F-9170-B2F0B90DA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31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CBBB49-3ABE-4801-8360-622CCC22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CE7C-AA16-4A23-9747-50605E038A52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83388F-567B-4276-BC29-E1A3E04CC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D9B65-3F4E-4523-BC2A-D6AE7C7B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D666-0D58-4E4F-9170-B2F0B90DA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10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93163-B9CA-4701-9F44-FFC1B78C7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925D2-8810-4D97-9DCD-447749851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AA649-1718-4854-9A5F-BB2D173D6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F2BBF-9C04-4AA2-85EB-1F6A54F8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CE7C-AA16-4A23-9747-50605E038A52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B07A5-38BF-4F00-BF9B-FC3378B4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3D5A4-C846-4513-87EF-831FD325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D666-0D58-4E4F-9170-B2F0B90DA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68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D67DC-2AAB-4835-857D-0E34A6FD5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B3B89B-41DD-4C4F-B1E4-2BB5F59A7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BEE99-0816-4099-91F3-60F46C471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3DA68-5E11-4924-B99D-585333CE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CE7C-AA16-4A23-9747-50605E038A52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CD74E-DA88-4278-84A3-F5E753944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BB556-0B54-4B41-B7E0-730D14B7A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D666-0D58-4E4F-9170-B2F0B90DA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36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5CDF62-9723-4B28-B584-43312E1A4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B703C-72C7-4C6F-8937-2BB3AE770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33082-4923-47B7-9C4D-A0BAC659D4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5CE7C-AA16-4A23-9747-50605E038A52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6851C-5B5B-4F54-97B1-EE38763FE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DF2D5-DF14-41EB-8E85-6F0F58DF6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8D666-0D58-4E4F-9170-B2F0B90DA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38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F4256A-4423-4215-B54B-915659614FEF}"/>
              </a:ext>
            </a:extLst>
          </p:cNvPr>
          <p:cNvSpPr txBox="1"/>
          <p:nvPr/>
        </p:nvSpPr>
        <p:spPr>
          <a:xfrm>
            <a:off x="1014320" y="1437078"/>
            <a:ext cx="1770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Year 7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0A80C4-019B-4E2B-AA51-B3A2944E0C4B}"/>
              </a:ext>
            </a:extLst>
          </p:cNvPr>
          <p:cNvSpPr txBox="1"/>
          <p:nvPr/>
        </p:nvSpPr>
        <p:spPr>
          <a:xfrm>
            <a:off x="5026766" y="1437078"/>
            <a:ext cx="1770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Year 8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4F4322-9A46-469B-A814-A57E6A53D896}"/>
              </a:ext>
            </a:extLst>
          </p:cNvPr>
          <p:cNvSpPr txBox="1"/>
          <p:nvPr/>
        </p:nvSpPr>
        <p:spPr>
          <a:xfrm>
            <a:off x="9042129" y="1437078"/>
            <a:ext cx="1770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Year 9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8C8AC4-9686-40E0-8D8C-2C17498A82E8}"/>
              </a:ext>
            </a:extLst>
          </p:cNvPr>
          <p:cNvSpPr txBox="1"/>
          <p:nvPr/>
        </p:nvSpPr>
        <p:spPr>
          <a:xfrm>
            <a:off x="0" y="92306"/>
            <a:ext cx="2498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Deadline for HT2 challenge – 14</a:t>
            </a:r>
            <a:r>
              <a:rPr lang="en-GB" baseline="30000" dirty="0"/>
              <a:t>th</a:t>
            </a:r>
            <a:r>
              <a:rPr lang="en-GB" dirty="0"/>
              <a:t> December</a:t>
            </a:r>
          </a:p>
          <a:p>
            <a:r>
              <a:rPr lang="en-GB" dirty="0"/>
              <a:t>Bring this to Miss Leach to get your sticker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B4233A-83CC-4FEC-A9E9-4701DE69DFD6}"/>
              </a:ext>
            </a:extLst>
          </p:cNvPr>
          <p:cNvSpPr txBox="1"/>
          <p:nvPr/>
        </p:nvSpPr>
        <p:spPr>
          <a:xfrm>
            <a:off x="9522902" y="92306"/>
            <a:ext cx="2441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Remember you must complete 3 out of the 6 challenges throughout the year.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6582F9-01D4-4C0A-878D-35D50364B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19" r="30711"/>
          <a:stretch/>
        </p:blipFill>
        <p:spPr>
          <a:xfrm>
            <a:off x="4305312" y="1837188"/>
            <a:ext cx="3420947" cy="49761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5236F1-C545-4DBE-A915-C2B3C86D81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13" r="31261"/>
          <a:stretch/>
        </p:blipFill>
        <p:spPr>
          <a:xfrm>
            <a:off x="312722" y="1792575"/>
            <a:ext cx="3420947" cy="50208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F37B4E-67FF-4B5B-859E-7483E739B0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7369" t="39499" r="58772" b="52704"/>
          <a:stretch/>
        </p:blipFill>
        <p:spPr>
          <a:xfrm>
            <a:off x="2498846" y="152890"/>
            <a:ext cx="6780526" cy="8783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075299-BA17-417A-8C60-74C6F83CD5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624" r="30711"/>
          <a:stretch/>
        </p:blipFill>
        <p:spPr>
          <a:xfrm>
            <a:off x="8216693" y="1792575"/>
            <a:ext cx="3420947" cy="49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98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CA32FF561A5E448FE40C64B55A7FA5" ma:contentTypeVersion="16" ma:contentTypeDescription="Create a new document." ma:contentTypeScope="" ma:versionID="aeb6c66d467d60a437ebe3fea9a373f4">
  <xsd:schema xmlns:xsd="http://www.w3.org/2001/XMLSchema" xmlns:xs="http://www.w3.org/2001/XMLSchema" xmlns:p="http://schemas.microsoft.com/office/2006/metadata/properties" xmlns:ns3="63f93e34-6d59-473b-bb4f-e959e7d4a301" xmlns:ns4="73629e37-aaeb-4123-bd29-7ab3a1b14894" targetNamespace="http://schemas.microsoft.com/office/2006/metadata/properties" ma:root="true" ma:fieldsID="10b3bd5fc9ab17b706b6a25d39f23f91" ns3:_="" ns4:_="">
    <xsd:import namespace="63f93e34-6d59-473b-bb4f-e959e7d4a301"/>
    <xsd:import namespace="73629e37-aaeb-4123-bd29-7ab3a1b148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_activity" minOccurs="0"/>
                <xsd:element ref="ns3:MediaServiceLocation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f93e34-6d59-473b-bb4f-e959e7d4a3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29e37-aaeb-4123-bd29-7ab3a1b1489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f93e34-6d59-473b-bb4f-e959e7d4a301" xsi:nil="true"/>
  </documentManagement>
</p:properties>
</file>

<file path=customXml/itemProps1.xml><?xml version="1.0" encoding="utf-8"?>
<ds:datastoreItem xmlns:ds="http://schemas.openxmlformats.org/officeDocument/2006/customXml" ds:itemID="{04E7A026-3C5E-475F-8DDC-D96F57AA5A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f93e34-6d59-473b-bb4f-e959e7d4a301"/>
    <ds:schemaRef ds:uri="73629e37-aaeb-4123-bd29-7ab3a1b148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7A48A4-BA85-41F8-9F3C-FECECBEBA8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C2B2BE-4079-4A96-8A4D-12DD6399E432}">
  <ds:schemaRefs>
    <ds:schemaRef ds:uri="http://purl.org/dc/elements/1.1/"/>
    <ds:schemaRef ds:uri="http://schemas.openxmlformats.org/package/2006/metadata/core-properties"/>
    <ds:schemaRef ds:uri="63f93e34-6d59-473b-bb4f-e959e7d4a301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73629e37-aaeb-4123-bd29-7ab3a1b14894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36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Leach Staff 8914024</dc:creator>
  <cp:lastModifiedBy>L Wallbank Staff 8914024</cp:lastModifiedBy>
  <cp:revision>4</cp:revision>
  <dcterms:created xsi:type="dcterms:W3CDTF">2023-10-10T14:48:45Z</dcterms:created>
  <dcterms:modified xsi:type="dcterms:W3CDTF">2023-10-26T09:39:14Z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0x0101004BCA32FF561A5E448FE40C64B55A7FA5</vt:lpwstr>
  </property>
</Properties>
</file>