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F1BE-20D4-4DB8-9C47-2D7929DFF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14E723-5BBA-4A0E-9BA5-FB98C72D1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3D9DF-6EDD-4B51-B839-44D368D9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709EE-3D1C-4438-BF71-85E238E6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638EA-3EFA-4053-B820-422BB8D0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88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96793-C3CA-41FA-8EC2-C534F6A5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FDAFB-1CAE-4C02-AACD-F3E7663F8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1C95E-2109-4C9F-A995-61173036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2F05D-8883-4FC7-91F2-F50D1492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98EBC-8115-4081-BE3B-3AADA60C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5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E7789F-A32F-4C1C-944D-507E2CBB83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949F2-C2C9-42DB-9D60-3D7BEE20D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1310C-A178-4857-A70C-95401159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B448F-4FE8-4140-AF54-1F91B084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F82A5-6B75-4653-ABAB-FE44103F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9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CF8C-8821-4ACD-A71E-94F52CC8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1A07-FE3B-491F-9CDB-4E664C7F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45E18-C457-49C8-84F3-078D22D03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828F1-6C3E-4116-8AFD-C2E8D24C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48D-5D8C-41E7-AD5B-DC64894D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9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1BFE7-DAFD-46FE-8BA0-1633F3087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900DC-DC61-4C99-9765-5BA5AC35B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10D21-C632-4B6E-9021-5D3B1539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2A2A1-D7A5-4A6C-AF12-4932C5E8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4CD0D-9CF2-4B17-9E00-5D33FF6B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1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72167-6254-467F-96D6-04172257A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2FC70-D036-4527-BCBD-0C4568AE11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156A5-C111-46ED-A290-F53CA0F4D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26B40-5934-41CC-89F3-9E7ECA954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FC81F-4041-4D0D-BC12-1E86389B9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DFE84-3A2B-4D9E-BFDE-F947DFC9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1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5DD1-72DA-49B7-89D2-5EF5A5AD8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5E7B1-8F58-431D-96C6-D32AAF90A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F9EE6-3AA0-459A-B5F5-0100BB216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96C969-369F-4CA3-946D-334FA623D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C0770C-B086-4D43-91CB-16B35FD5F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726C2F-E11C-4234-8C42-3F29F7DAF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06924B-4EDA-4A11-A6A7-5D9AD0D48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3D143F-D775-4A87-AEDE-04744192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05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087C3-E8B4-4334-BF91-03DE7FB3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15690A-522E-4CCC-B14D-D2811B5E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4B7CF-568D-4464-876D-DE33D1371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B7160E-99C2-4AC3-B35A-1F70DA3B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31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811AFD-4CF7-41E1-9897-BFB0B564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F665AB-8B95-4063-BA13-D51A50AC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A1FED-341A-489F-B036-0DAD3CFEA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80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524F-C1E3-40BB-BFAC-84E87296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9E73-4FE0-47C0-9955-B5F856EA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D5EE09-688D-4BD6-8170-4A8131178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B7542-FC7E-4224-AEDA-01242DA8C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D19B8-8EFD-45A2-889C-3F357A7A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C8ECE-D5B7-46BC-9ABE-D4796784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97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7EEDD-EB1E-4F06-9817-26D566EC1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18F6D-B8C8-4D13-A1F6-A42DCBCB10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D0B75-9BFA-417D-AA2C-47711A103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FE8B7-4BF5-4C47-9B9C-B679238C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F996C-2B9B-48E3-9DE5-972A8250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0EDB9-F067-4D8A-BD89-2EF1BAAF2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5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8D8F50-DD6A-4228-808B-5261B418D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11B38-DFC5-430A-ACFA-B394DADDE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E08F1-1633-4860-B702-E16B18073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30C95-0A5F-44AC-93FE-C9E7931DD91A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74E32-8C11-4DA2-842A-2D3630C7A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168B8-A0E4-4D02-9358-A6469729A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9DD43-0FCA-45DC-8934-3B2298D8C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48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052035-14CC-4524-991E-EF0051A0C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767994"/>
              </p:ext>
            </p:extLst>
          </p:nvPr>
        </p:nvGraphicFramePr>
        <p:xfrm>
          <a:off x="2148840" y="1598243"/>
          <a:ext cx="4449923" cy="3227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924">
                  <a:extLst>
                    <a:ext uri="{9D8B030D-6E8A-4147-A177-3AD203B41FA5}">
                      <a16:colId xmlns:a16="http://schemas.microsoft.com/office/drawing/2014/main" val="2640694825"/>
                    </a:ext>
                  </a:extLst>
                </a:gridCol>
                <a:gridCol w="2433999">
                  <a:extLst>
                    <a:ext uri="{9D8B030D-6E8A-4147-A177-3AD203B41FA5}">
                      <a16:colId xmlns:a16="http://schemas.microsoft.com/office/drawing/2014/main" val="2904416046"/>
                    </a:ext>
                  </a:extLst>
                </a:gridCol>
              </a:tblGrid>
              <a:tr h="285826"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Day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>
                          <a:effectLst/>
                        </a:rPr>
                        <a:t>Subject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444752"/>
                  </a:ext>
                </a:extLst>
              </a:tr>
              <a:tr h="418555"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Monday 27</a:t>
                      </a:r>
                      <a:r>
                        <a:rPr lang="en-GB" sz="1400" kern="1200" baseline="30000" dirty="0">
                          <a:effectLst/>
                        </a:rPr>
                        <a:t>th</a:t>
                      </a:r>
                      <a:r>
                        <a:rPr lang="en-GB" sz="1400" kern="1200" dirty="0">
                          <a:effectLst/>
                        </a:rPr>
                        <a:t> May</a:t>
                      </a:r>
                    </a:p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BANK HOLIDAY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356188"/>
                  </a:ext>
                </a:extLst>
              </a:tr>
              <a:tr h="431381"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Tuesday 28</a:t>
                      </a:r>
                      <a:r>
                        <a:rPr lang="en-GB" sz="1400" kern="1200" baseline="30000" dirty="0">
                          <a:effectLst/>
                        </a:rPr>
                        <a:t>th</a:t>
                      </a:r>
                      <a:r>
                        <a:rPr lang="en-GB" sz="1400" kern="1200" dirty="0">
                          <a:effectLst/>
                        </a:rPr>
                        <a:t> May</a:t>
                      </a:r>
                    </a:p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History 9-2pm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400298"/>
                  </a:ext>
                </a:extLst>
              </a:tr>
              <a:tr h="484459"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Wednesday 29</a:t>
                      </a:r>
                      <a:r>
                        <a:rPr lang="en-GB" sz="1400" kern="1200" baseline="30000" dirty="0">
                          <a:effectLst/>
                        </a:rPr>
                        <a:t>th</a:t>
                      </a:r>
                      <a:r>
                        <a:rPr lang="en-GB" sz="1400" kern="1200" dirty="0">
                          <a:effectLst/>
                        </a:rPr>
                        <a:t> May</a:t>
                      </a:r>
                    </a:p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Physics 9-12pm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8687"/>
                  </a:ext>
                </a:extLst>
              </a:tr>
              <a:tr h="454317"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Thursday 30</a:t>
                      </a:r>
                      <a:r>
                        <a:rPr lang="en-GB" sz="1400" kern="1200" baseline="30000" dirty="0">
                          <a:effectLst/>
                        </a:rPr>
                        <a:t>th</a:t>
                      </a:r>
                      <a:r>
                        <a:rPr lang="en-GB" sz="1400" kern="1200" dirty="0">
                          <a:effectLst/>
                        </a:rPr>
                        <a:t> May</a:t>
                      </a:r>
                    </a:p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038866"/>
                  </a:ext>
                </a:extLst>
              </a:tr>
              <a:tr h="701256"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 31</a:t>
                      </a:r>
                      <a:r>
                        <a:rPr lang="en-GB" sz="14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Maths 9-1pm</a:t>
                      </a:r>
                    </a:p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9-11am (Higher)</a:t>
                      </a:r>
                    </a:p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11-1pm (Foundation)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061866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658738B3-5A31-40E6-868E-1F3FEF12DD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prstGeom prst="rect">
            <a:avLst/>
          </a:prstGeom>
          <a:solidFill>
            <a:srgbClr val="4D2F4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cap="small" dirty="0">
                <a:solidFill>
                  <a:schemeClr val="bg1"/>
                </a:solidFill>
                <a:latin typeface="Century Gothic" panose="020B0502020202020204" pitchFamily="34" charset="0"/>
              </a:rPr>
              <a:t>May </a:t>
            </a:r>
            <a:r>
              <a:rPr lang="en-US" sz="4400" b="1" cap="small" dirty="0">
                <a:solidFill>
                  <a:schemeClr val="bg1"/>
                </a:solidFill>
                <a:latin typeface="Century Gothic" panose="020B0502020202020204" pitchFamily="34" charset="0"/>
              </a:rPr>
              <a:t>Timetable</a:t>
            </a:r>
            <a:endParaRPr lang="en-GB" sz="4400" b="1" cap="small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10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4E926F018DD440B082DD0815909210" ma:contentTypeVersion="18" ma:contentTypeDescription="Create a new document." ma:contentTypeScope="" ma:versionID="35be8d788df5a62707bbb2ebcae71b0d">
  <xsd:schema xmlns:xsd="http://www.w3.org/2001/XMLSchema" xmlns:xs="http://www.w3.org/2001/XMLSchema" xmlns:p="http://schemas.microsoft.com/office/2006/metadata/properties" xmlns:ns2="7a35b7bc-cf56-4109-a8c8-d6f6c738cc34" xmlns:ns3="2c5be579-4f96-4d49-84cc-d2412a1854a6" targetNamespace="http://schemas.microsoft.com/office/2006/metadata/properties" ma:root="true" ma:fieldsID="3eb681b6fec469d2f4efd4afb0a260be" ns2:_="" ns3:_="">
    <xsd:import namespace="7a35b7bc-cf56-4109-a8c8-d6f6c738cc34"/>
    <xsd:import namespace="2c5be579-4f96-4d49-84cc-d2412a185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5b7bc-cf56-4109-a8c8-d6f6c738cc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be579-4f96-4d49-84cc-d2412a185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3d7577a-0614-4e7c-9a2f-bd50ce3aa98f}" ma:internalName="TaxCatchAll" ma:showField="CatchAllData" ma:web="2c5be579-4f96-4d49-84cc-d2412a1854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208C58-C8CD-4763-9C3B-3BE071C4DF9A}"/>
</file>

<file path=customXml/itemProps2.xml><?xml version="1.0" encoding="utf-8"?>
<ds:datastoreItem xmlns:ds="http://schemas.openxmlformats.org/officeDocument/2006/customXml" ds:itemID="{FAA97542-9531-4F04-B4F9-6D59BBCFBEDE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May Timetable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Lynas Staff 8914024</dc:creator>
  <cp:lastModifiedBy>D Lynas Staff 8914024</cp:lastModifiedBy>
  <cp:revision>5</cp:revision>
  <dcterms:created xsi:type="dcterms:W3CDTF">2024-03-19T14:05:31Z</dcterms:created>
  <dcterms:modified xsi:type="dcterms:W3CDTF">2024-05-24T09:18:48Z</dcterms:modified>
</cp:coreProperties>
</file>