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81" r:id="rId2"/>
    <p:sldId id="283" r:id="rId3"/>
    <p:sldId id="27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5E4-CB9A-4EF6-915F-2A7B888B0D5C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BD89E-883F-454F-990F-1320CBD4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3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BFAC3-397D-43BF-954A-6B803E493A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BFAC3-397D-43BF-954A-6B803E493A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9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9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0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0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2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6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9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53F7-4AFB-4BB6-B2A4-864619403421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D8BD-7FD4-4969-A72C-60EC5913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0F9634-D773-F196-DAA6-26914EB356F8}"/>
              </a:ext>
            </a:extLst>
          </p:cNvPr>
          <p:cNvSpPr/>
          <p:nvPr/>
        </p:nvSpPr>
        <p:spPr>
          <a:xfrm>
            <a:off x="0" y="928993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Origami is the art of </a:t>
            </a:r>
            <a:r>
              <a:rPr lang="en-US" sz="1400" b="1"/>
              <a:t>paper folding</a:t>
            </a:r>
            <a:r>
              <a:rPr lang="en-US" sz="1400"/>
              <a:t>. Its name derives from Japanese words </a:t>
            </a:r>
            <a:r>
              <a:rPr lang="en-US" sz="1400" i="1" err="1"/>
              <a:t>ori</a:t>
            </a:r>
            <a:r>
              <a:rPr lang="en-US" sz="1400"/>
              <a:t> (“folding”) and </a:t>
            </a:r>
            <a:r>
              <a:rPr lang="en-US" sz="1400" i="1"/>
              <a:t>kami</a:t>
            </a:r>
            <a:r>
              <a:rPr lang="en-US" sz="1400"/>
              <a:t> (“paper”). Traditional origami consists of folding a single sheet of square paper into a sculpture without cutting, gluing, taping, or even marking it.</a:t>
            </a:r>
          </a:p>
          <a:p>
            <a:endParaRPr lang="en-US" sz="1400">
              <a:solidFill>
                <a:srgbClr val="313131"/>
              </a:solidFill>
            </a:endParaRPr>
          </a:p>
          <a:p>
            <a:r>
              <a:rPr lang="en-US" sz="1400"/>
              <a:t>According to Japanese tradition, folding 1,000 paper cranes </a:t>
            </a:r>
            <a:r>
              <a:rPr lang="en-US" sz="1400" b="1"/>
              <a:t>gives a person a chance to make one special wish come true</a:t>
            </a:r>
            <a:r>
              <a:rPr lang="en-US" sz="1400"/>
              <a:t>. The crane is believed to live for 1,000 years and that is the meaning behind 1,000 an individual needs to fold. </a:t>
            </a:r>
          </a:p>
          <a:p>
            <a:endParaRPr lang="en-US" sz="1400">
              <a:solidFill>
                <a:srgbClr val="313131"/>
              </a:solidFill>
            </a:endParaRPr>
          </a:p>
          <a:p>
            <a:r>
              <a:rPr lang="en-US" sz="1400"/>
              <a:t>In Japanese folklore, the crane (or </a:t>
            </a:r>
            <a:r>
              <a:rPr lang="en-US" sz="1400" err="1"/>
              <a:t>Tsuru</a:t>
            </a:r>
            <a:r>
              <a:rPr lang="en-US" sz="1400"/>
              <a:t> in Japanese) is a strong majestic bird that mates for life and is said to live for a thousand years. It symbolizes </a:t>
            </a:r>
            <a:r>
              <a:rPr lang="en-US" sz="1400" b="1"/>
              <a:t>honor, good fortune, loyalty, and longevity</a:t>
            </a:r>
            <a:r>
              <a:rPr lang="en-US" sz="1400"/>
              <a:t>.</a:t>
            </a:r>
            <a:endParaRPr lang="en-US" sz="1400">
              <a:solidFill>
                <a:srgbClr val="31313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643B5-9055-C20D-3CBF-BA6D790D697B}"/>
              </a:ext>
            </a:extLst>
          </p:cNvPr>
          <p:cNvSpPr/>
          <p:nvPr/>
        </p:nvSpPr>
        <p:spPr>
          <a:xfrm>
            <a:off x="-6646" y="4226476"/>
            <a:ext cx="3461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>
              <a:solidFill>
                <a:srgbClr val="0070C0"/>
              </a:solidFill>
            </a:endParaRPr>
          </a:p>
          <a:p>
            <a:r>
              <a:rPr lang="en-GB" sz="1400" b="1">
                <a:solidFill>
                  <a:srgbClr val="0070C0"/>
                </a:solidFill>
              </a:rPr>
              <a:t>Task – Explore origami and create a crane to add to our collect to try and make 1,000 to display in school.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367B85-3385-2A0C-7856-38F1B10C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91" y="8798003"/>
            <a:ext cx="1985332" cy="1023748"/>
          </a:xfrm>
        </p:spPr>
        <p:txBody>
          <a:bodyPr>
            <a:norm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For help and tutorials please refer to our school Pinterest page. </a:t>
            </a:r>
            <a:br>
              <a:rPr lang="en-GB" sz="1100" dirty="0">
                <a:solidFill>
                  <a:srgbClr val="FF0000"/>
                </a:solidFill>
              </a:rPr>
            </a:br>
            <a:r>
              <a:rPr lang="en-GB" sz="1100" b="1" dirty="0" err="1"/>
              <a:t>ArtSuthersSchool</a:t>
            </a:r>
            <a:r>
              <a:rPr lang="en-GB" sz="1100" b="1" dirty="0"/>
              <a:t>  - board Art Challenge – Year 7 challenge HT6 (Origami)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30510-48EB-BA0D-27D5-1B6E2D80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" y="8977006"/>
            <a:ext cx="821876" cy="665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9891A-5249-4240-96C0-C5F24968E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79"/>
          <a:stretch/>
        </p:blipFill>
        <p:spPr>
          <a:xfrm>
            <a:off x="28615" y="5180583"/>
            <a:ext cx="3513494" cy="3561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B064D-4BFB-4CB1-BC92-2E1DF1681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02" y="870058"/>
            <a:ext cx="2574097" cy="2632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32003F-1FDF-4420-AC15-67291E9B8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499" y="3515631"/>
            <a:ext cx="1408501" cy="2906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CA3247-95C4-434D-9C50-2B5831EBA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694" y="4481924"/>
            <a:ext cx="2247900" cy="3381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E26C99-0560-4733-A475-E7E69D657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514973"/>
            <a:ext cx="1273782" cy="954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E7D28E-E2D3-42EF-800A-CA75CFCD13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007" y="6403871"/>
            <a:ext cx="1569442" cy="15348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554B9-E8E2-4AEC-ADB0-8FAD2F55A478}"/>
              </a:ext>
            </a:extLst>
          </p:cNvPr>
          <p:cNvSpPr txBox="1"/>
          <p:nvPr/>
        </p:nvSpPr>
        <p:spPr>
          <a:xfrm>
            <a:off x="3542109" y="8029184"/>
            <a:ext cx="333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This challenge is also part of the Big Draw.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A87E22-9744-4E5D-BCB3-02CF83B03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2017" y="8615551"/>
            <a:ext cx="1031694" cy="642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1B0B16-73F8-4FA5-9ADA-CCCE5D7C7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5121" y="9160937"/>
            <a:ext cx="1031694" cy="684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61F2F4-8BD3-4977-9989-BF4A3CA18E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2381" t="26734" r="86189" b="68812"/>
          <a:stretch/>
        </p:blipFill>
        <p:spPr>
          <a:xfrm>
            <a:off x="-77070" y="-109033"/>
            <a:ext cx="7012140" cy="1024525"/>
          </a:xfrm>
          <a:prstGeom prst="rect">
            <a:avLst/>
          </a:prstGeom>
        </p:spPr>
      </p:pic>
      <p:pic>
        <p:nvPicPr>
          <p:cNvPr id="26" name="Picture 2" descr="The Big Draw® ✏️ (@The_Big_Draw) / Twitter">
            <a:extLst>
              <a:ext uri="{FF2B5EF4-FFF2-40B4-BE49-F238E27FC236}">
                <a16:creationId xmlns:a16="http://schemas.microsoft.com/office/drawing/2014/main" id="{95432A40-4E93-4CFF-B37D-274A412A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7" y="8373622"/>
            <a:ext cx="1532378" cy="15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8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0F9634-D773-F196-DAA6-26914EB356F8}"/>
              </a:ext>
            </a:extLst>
          </p:cNvPr>
          <p:cNvSpPr/>
          <p:nvPr/>
        </p:nvSpPr>
        <p:spPr>
          <a:xfrm>
            <a:off x="0" y="928993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Origami is the art of </a:t>
            </a:r>
            <a:r>
              <a:rPr lang="en-US" sz="1400" b="1"/>
              <a:t>paper folding</a:t>
            </a:r>
            <a:r>
              <a:rPr lang="en-US" sz="1400"/>
              <a:t>. Its name derives from Japanese words </a:t>
            </a:r>
            <a:r>
              <a:rPr lang="en-US" sz="1400" i="1" err="1"/>
              <a:t>ori</a:t>
            </a:r>
            <a:r>
              <a:rPr lang="en-US" sz="1400"/>
              <a:t> (“folding”) and </a:t>
            </a:r>
            <a:r>
              <a:rPr lang="en-US" sz="1400" i="1"/>
              <a:t>kami</a:t>
            </a:r>
            <a:r>
              <a:rPr lang="en-US" sz="1400"/>
              <a:t> (“paper”). Traditional origami consists of folding a single sheet of square paper into a sculpture without cutting, gluing, taping, or even marking it.</a:t>
            </a:r>
          </a:p>
          <a:p>
            <a:endParaRPr lang="en-US" sz="1400">
              <a:solidFill>
                <a:srgbClr val="313131"/>
              </a:solidFill>
            </a:endParaRPr>
          </a:p>
          <a:p>
            <a:r>
              <a:rPr lang="en-US" sz="1400"/>
              <a:t>According to Japanese tradition, folding 1,000 paper cranes </a:t>
            </a:r>
            <a:r>
              <a:rPr lang="en-US" sz="1400" b="1"/>
              <a:t>gives a person a chance to make one special wish come true</a:t>
            </a:r>
            <a:r>
              <a:rPr lang="en-US" sz="1400"/>
              <a:t>. The crane is believed to live for 1,000 years and that is the meaning behind 1,000 an individual needs to fold. </a:t>
            </a:r>
          </a:p>
          <a:p>
            <a:endParaRPr lang="en-US" sz="1400">
              <a:solidFill>
                <a:srgbClr val="313131"/>
              </a:solidFill>
            </a:endParaRPr>
          </a:p>
          <a:p>
            <a:r>
              <a:rPr lang="en-US" sz="1400"/>
              <a:t>In Japanese folklore, the crane (or </a:t>
            </a:r>
            <a:r>
              <a:rPr lang="en-US" sz="1400" err="1"/>
              <a:t>Tsuru</a:t>
            </a:r>
            <a:r>
              <a:rPr lang="en-US" sz="1400"/>
              <a:t> in Japanese) is a strong majestic bird that mates for life and is said to live for a thousand years. It symbolizes </a:t>
            </a:r>
            <a:r>
              <a:rPr lang="en-US" sz="1400" b="1"/>
              <a:t>honor, good fortune, loyalty, and longevity</a:t>
            </a:r>
            <a:r>
              <a:rPr lang="en-US" sz="1400"/>
              <a:t>.</a:t>
            </a:r>
            <a:endParaRPr lang="en-US" sz="1400">
              <a:solidFill>
                <a:srgbClr val="31313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643B5-9055-C20D-3CBF-BA6D790D697B}"/>
              </a:ext>
            </a:extLst>
          </p:cNvPr>
          <p:cNvSpPr/>
          <p:nvPr/>
        </p:nvSpPr>
        <p:spPr>
          <a:xfrm>
            <a:off x="-6646" y="4226476"/>
            <a:ext cx="3461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>
              <a:solidFill>
                <a:srgbClr val="0070C0"/>
              </a:solidFill>
            </a:endParaRPr>
          </a:p>
          <a:p>
            <a:r>
              <a:rPr lang="en-GB" sz="1400" b="1">
                <a:solidFill>
                  <a:srgbClr val="0070C0"/>
                </a:solidFill>
              </a:rPr>
              <a:t>Task – Explore origami and create a crane to add to our collect to try and make 1,000 to display in school.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367B85-3385-2A0C-7856-38F1B10C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91" y="8798003"/>
            <a:ext cx="1985332" cy="1023748"/>
          </a:xfrm>
        </p:spPr>
        <p:txBody>
          <a:bodyPr>
            <a:norm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For help and tutorials please refer to our school Pinterest page. </a:t>
            </a:r>
            <a:br>
              <a:rPr lang="en-GB" sz="1100" dirty="0">
                <a:solidFill>
                  <a:srgbClr val="FF0000"/>
                </a:solidFill>
              </a:rPr>
            </a:br>
            <a:r>
              <a:rPr lang="en-GB" sz="1100" b="1" dirty="0" err="1"/>
              <a:t>ArtSuthersSchool</a:t>
            </a:r>
            <a:r>
              <a:rPr lang="en-GB" sz="1100" b="1" dirty="0"/>
              <a:t>  - board Art Challenge – Year 8 challenge HT6 (Origami)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30510-48EB-BA0D-27D5-1B6E2D80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" y="8977006"/>
            <a:ext cx="821876" cy="665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9891A-5249-4240-96C0-C5F24968E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79"/>
          <a:stretch/>
        </p:blipFill>
        <p:spPr>
          <a:xfrm>
            <a:off x="28615" y="5180583"/>
            <a:ext cx="3513494" cy="3561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B064D-4BFB-4CB1-BC92-2E1DF1681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02" y="870058"/>
            <a:ext cx="2574097" cy="2632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32003F-1FDF-4420-AC15-67291E9B8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499" y="3515631"/>
            <a:ext cx="1408501" cy="2906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CA3247-95C4-434D-9C50-2B5831EBA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694" y="4481924"/>
            <a:ext cx="2247900" cy="3381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E26C99-0560-4733-A475-E7E69D657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514973"/>
            <a:ext cx="1273782" cy="954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E7D28E-E2D3-42EF-800A-CA75CFCD13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007" y="6403871"/>
            <a:ext cx="1569442" cy="15348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554B9-E8E2-4AEC-ADB0-8FAD2F55A478}"/>
              </a:ext>
            </a:extLst>
          </p:cNvPr>
          <p:cNvSpPr txBox="1"/>
          <p:nvPr/>
        </p:nvSpPr>
        <p:spPr>
          <a:xfrm>
            <a:off x="3542109" y="8029184"/>
            <a:ext cx="333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This challenge is also part of the Big Draw.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A87E22-9744-4E5D-BCB3-02CF83B03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2017" y="8615551"/>
            <a:ext cx="1031694" cy="642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1B0B16-73F8-4FA5-9ADA-CCCE5D7C7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5121" y="9160937"/>
            <a:ext cx="1031694" cy="684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61F2F4-8BD3-4977-9989-BF4A3CA18E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2381" t="26734" r="86189" b="68812"/>
          <a:stretch/>
        </p:blipFill>
        <p:spPr>
          <a:xfrm>
            <a:off x="-77070" y="-109033"/>
            <a:ext cx="7012140" cy="1024525"/>
          </a:xfrm>
          <a:prstGeom prst="rect">
            <a:avLst/>
          </a:prstGeom>
        </p:spPr>
      </p:pic>
      <p:pic>
        <p:nvPicPr>
          <p:cNvPr id="26" name="Picture 2" descr="The Big Draw® ✏️ (@The_Big_Draw) / Twitter">
            <a:extLst>
              <a:ext uri="{FF2B5EF4-FFF2-40B4-BE49-F238E27FC236}">
                <a16:creationId xmlns:a16="http://schemas.microsoft.com/office/drawing/2014/main" id="{95432A40-4E93-4CFF-B37D-274A412A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7" y="8373622"/>
            <a:ext cx="1532378" cy="15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6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E48AF1-7F82-4CDF-83D9-06B1F667D55A}"/>
              </a:ext>
            </a:extLst>
          </p:cNvPr>
          <p:cNvSpPr/>
          <p:nvPr/>
        </p:nvSpPr>
        <p:spPr>
          <a:xfrm>
            <a:off x="0" y="1002940"/>
            <a:ext cx="359497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Information from Tate website – </a:t>
            </a:r>
          </a:p>
          <a:p>
            <a:r>
              <a:rPr lang="en-US" sz="1200" dirty="0"/>
              <a:t>Street art is related to graffiti art in that it is created in public locations and is usually unsanctioned, but it covers a wider range of media and is more connected with graphic design. </a:t>
            </a:r>
          </a:p>
          <a:p>
            <a:endParaRPr lang="en-US" sz="1200" dirty="0"/>
          </a:p>
          <a:p>
            <a:r>
              <a:rPr lang="en-US" sz="1200" dirty="0"/>
              <a:t>Where modern-day graffiti revolves around ‘tagging’ and text-based subject matter, street art is far more open. There are no rules in street art, so anything goes. However common materials and techniques include fly-posting (also known as wheat-pasting), stenciling, stickers, freehand drawing and projecting videos.</a:t>
            </a:r>
          </a:p>
          <a:p>
            <a:endParaRPr lang="en-US" sz="1200" dirty="0"/>
          </a:p>
          <a:p>
            <a:r>
              <a:rPr lang="en-US" sz="1200" dirty="0"/>
              <a:t>Street artists will often work in studios, hold gallery exhibitions or work in other creative areas: they are not anti-art, they simply enjoy the freedom of working in public without having to worry about what other people think.</a:t>
            </a:r>
          </a:p>
          <a:p>
            <a:endParaRPr lang="en-US" sz="1200" dirty="0"/>
          </a:p>
          <a:p>
            <a:r>
              <a:rPr lang="en-US" sz="1200" dirty="0"/>
              <a:t>Many well-known artists started their careers working in a way that we would now consider to be street art, for example, Gordon Matta-Clark, Jenny Holzer and Barbara Kruger.</a:t>
            </a:r>
          </a:p>
          <a:p>
            <a:endParaRPr lang="en-US" sz="1400" dirty="0">
              <a:solidFill>
                <a:srgbClr val="31313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ED29A-D1B5-4F97-9EB8-D8E283708DF4}"/>
              </a:ext>
            </a:extLst>
          </p:cNvPr>
          <p:cNvSpPr/>
          <p:nvPr/>
        </p:nvSpPr>
        <p:spPr>
          <a:xfrm>
            <a:off x="3396138" y="5476464"/>
            <a:ext cx="34618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0070C0"/>
              </a:solidFill>
            </a:endParaRPr>
          </a:p>
          <a:p>
            <a:r>
              <a:rPr lang="en-GB" sz="1400" b="1" dirty="0">
                <a:solidFill>
                  <a:srgbClr val="0070C0"/>
                </a:solidFill>
              </a:rPr>
              <a:t>Task – design a piece of street art for an urban space this could be anything from a wall to stairs to the footpath. Draw out the original space or work on top of an image, using this as a foundation to draw out your design. Be as imaginative as you can… do you want to create an optical illusion, are you conveying a message or are you creating a visual art piece?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7184D8-3AAB-42C0-9D03-9AE35EA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9" y="8944860"/>
            <a:ext cx="2101398" cy="1023748"/>
          </a:xfrm>
        </p:spPr>
        <p:txBody>
          <a:bodyPr>
            <a:norm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For more inspiration and ideas please refer to our school Pinterest page. </a:t>
            </a:r>
            <a:br>
              <a:rPr lang="en-GB" sz="1100" dirty="0">
                <a:solidFill>
                  <a:srgbClr val="FF0000"/>
                </a:solidFill>
              </a:rPr>
            </a:br>
            <a:r>
              <a:rPr lang="en-GB" sz="1100" b="1" dirty="0" err="1"/>
              <a:t>ArtSuthersSchool</a:t>
            </a:r>
            <a:r>
              <a:rPr lang="en-GB" sz="1100" b="1" dirty="0"/>
              <a:t>  - board Art Challenge – Year 9 challenge HT6 ( Street Art)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0F615D-578A-4444-806C-F4302F44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" y="9123863"/>
            <a:ext cx="821876" cy="6657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88E485-83AB-4F60-B4D7-8544D343DD08}"/>
              </a:ext>
            </a:extLst>
          </p:cNvPr>
          <p:cNvSpPr txBox="1"/>
          <p:nvPr/>
        </p:nvSpPr>
        <p:spPr>
          <a:xfrm>
            <a:off x="4434214" y="7698365"/>
            <a:ext cx="2403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To create your street art design consider the following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Formal elements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Who are you inspired by and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Composition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Colour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Imagery choose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Are you portraying a message?</a:t>
            </a:r>
            <a:endParaRPr lang="en-GB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AE748F-7B7C-48D7-8B86-E2F303A09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" t="3282" r="49361" b="31355"/>
          <a:stretch/>
        </p:blipFill>
        <p:spPr>
          <a:xfrm>
            <a:off x="3429000" y="7698364"/>
            <a:ext cx="1045097" cy="2129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8FEC40-9456-45F3-A33E-86F22CB721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2381" t="26734" r="86189" b="68812"/>
          <a:stretch/>
        </p:blipFill>
        <p:spPr>
          <a:xfrm>
            <a:off x="-109932" y="-21585"/>
            <a:ext cx="7012140" cy="102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59CFE-C9C5-421D-812A-99DAD1D95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970" y="1002940"/>
            <a:ext cx="1579920" cy="2369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8ADD1-B654-4CFC-AE11-5067A6771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283" y="1073222"/>
            <a:ext cx="1744345" cy="2320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7BB23-5381-44DE-917C-8D2F48A59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3" y="6979578"/>
            <a:ext cx="1934396" cy="1934396"/>
          </a:xfrm>
          <a:prstGeom prst="rect">
            <a:avLst/>
          </a:prstGeom>
        </p:spPr>
      </p:pic>
      <p:pic>
        <p:nvPicPr>
          <p:cNvPr id="2050" name="Picture 2" descr="This contains an image of: David Zinn on Twitter">
            <a:extLst>
              <a:ext uri="{FF2B5EF4-FFF2-40B4-BE49-F238E27FC236}">
                <a16:creationId xmlns:a16="http://schemas.microsoft.com/office/drawing/2014/main" id="{D52C3CD2-23F3-4789-9AC7-0E72C8B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48" y="6968664"/>
            <a:ext cx="1308073" cy="19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95840-0BB7-4410-A2BB-3C5A987DD1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4969" y="3394087"/>
            <a:ext cx="1579919" cy="23698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748961-DDED-4509-9A0F-091018A00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605" y="3394087"/>
            <a:ext cx="1579919" cy="2369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391F2F-CF06-416E-8A87-660E732CBA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8554" y="5283374"/>
            <a:ext cx="1095660" cy="16434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0FE9F-3CD3-48DB-9756-F439BBFF7E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8180"/>
          <a:stretch/>
        </p:blipFill>
        <p:spPr>
          <a:xfrm>
            <a:off x="156682" y="5473485"/>
            <a:ext cx="1934396" cy="14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4E926F018DD440B082DD0815909210" ma:contentTypeVersion="18" ma:contentTypeDescription="Create a new document." ma:contentTypeScope="" ma:versionID="35be8d788df5a62707bbb2ebcae71b0d">
  <xsd:schema xmlns:xsd="http://www.w3.org/2001/XMLSchema" xmlns:xs="http://www.w3.org/2001/XMLSchema" xmlns:p="http://schemas.microsoft.com/office/2006/metadata/properties" xmlns:ns2="7a35b7bc-cf56-4109-a8c8-d6f6c738cc34" xmlns:ns3="2c5be579-4f96-4d49-84cc-d2412a1854a6" targetNamespace="http://schemas.microsoft.com/office/2006/metadata/properties" ma:root="true" ma:fieldsID="3eb681b6fec469d2f4efd4afb0a260be" ns2:_="" ns3:_="">
    <xsd:import namespace="7a35b7bc-cf56-4109-a8c8-d6f6c738cc34"/>
    <xsd:import namespace="2c5be579-4f96-4d49-84cc-d2412a185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5b7bc-cf56-4109-a8c8-d6f6c738c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725bcc-4bff-48db-9f33-da411d5cb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be579-4f96-4d49-84cc-d2412a185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d7577a-0614-4e7c-9a2f-bd50ce3aa98f}" ma:internalName="TaxCatchAll" ma:showField="CatchAllData" ma:web="2c5be579-4f96-4d49-84cc-d2412a1854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EEF80-4096-42E7-9F24-A61B3CBAB895}"/>
</file>

<file path=customXml/itemProps2.xml><?xml version="1.0" encoding="utf-8"?>
<ds:datastoreItem xmlns:ds="http://schemas.openxmlformats.org/officeDocument/2006/customXml" ds:itemID="{EE947795-09B9-4264-A6D9-29C2EEF3DA4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700</Words>
  <Application>Microsoft Office PowerPoint</Application>
  <PresentationFormat>A4 Paper (210x297 mm)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For help and tutorials please refer to our school Pinterest page.  ArtSuthersSchool  - board Art Challenge – Year 7 challenge HT6 (Origami)</vt:lpstr>
      <vt:lpstr>For help and tutorials please refer to our school Pinterest page.  ArtSuthersSchool  - board Art Challenge – Year 8 challenge HT6 (Origami)</vt:lpstr>
      <vt:lpstr>For more inspiration and ideas please refer to our school Pinterest page.  ArtSuthersSchool  - board Art Challenge – Year 9 challenge HT6 ( Street Art)</vt:lpstr>
    </vt:vector>
  </TitlesOfParts>
  <Company>Nova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help and tutorials please refer to our school Pinterest page.  ArtSuthersSchool  - board Art Challenge – Year 7 challenge HT6 (Origami)</dc:title>
  <dc:creator>C Leach Staff 8914024</dc:creator>
  <cp:lastModifiedBy>C Leach Staff 8914024</cp:lastModifiedBy>
  <cp:revision>1</cp:revision>
  <dcterms:created xsi:type="dcterms:W3CDTF">2024-05-08T10:56:39Z</dcterms:created>
  <dcterms:modified xsi:type="dcterms:W3CDTF">2024-05-08T10:57:52Z</dcterms:modified>
</cp:coreProperties>
</file>